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Mindful Moments: Your Path to Inner Peace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Discover Mindful Moments, an app designed for your mindfulness journey. Features include a responsive meditation timer, ambient sounds, guided sessions, and secure Firebase email login.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838" y="630793"/>
            <a:ext cx="6727507" cy="674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Science of Mindfulness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802838" y="1649492"/>
            <a:ext cx="7538323" cy="1315879"/>
          </a:xfrm>
          <a:prstGeom prst="roundRect">
            <a:avLst>
              <a:gd name="adj" fmla="val 732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39773" y="1886426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Stress Reduction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39773" y="2361367"/>
            <a:ext cx="706445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Mindfulness cuts stress hormones by 43%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802838" y="3194685"/>
            <a:ext cx="7538323" cy="1315879"/>
          </a:xfrm>
          <a:prstGeom prst="roundRect">
            <a:avLst>
              <a:gd name="adj" fmla="val 732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773" y="3431619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Improved Focus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9773" y="3906560"/>
            <a:ext cx="706445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Boosts attention by 25%, per Psychological Science study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02838" y="4739878"/>
            <a:ext cx="7538323" cy="1315879"/>
          </a:xfrm>
          <a:prstGeom prst="roundRect">
            <a:avLst>
              <a:gd name="adj" fmla="val 732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9773" y="4976813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Emotional Regulation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39773" y="5451753"/>
            <a:ext cx="706445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Harvard research shows better control of emotions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802838" y="6285071"/>
            <a:ext cx="7538323" cy="1315879"/>
          </a:xfrm>
          <a:prstGeom prst="roundRect">
            <a:avLst>
              <a:gd name="adj" fmla="val 732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9773" y="6522006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Better Sleep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39773" y="6996946"/>
            <a:ext cx="706445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Promotes quality sleep, JAMA findings confirm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032" y="649367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Core Features: Responsive Meditation Timer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4032" y="2387441"/>
            <a:ext cx="529709" cy="529709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89127" y="2468285"/>
            <a:ext cx="2892743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Customizable Duration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589127" y="2955727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Set any time you prefer or choose presets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24032" y="3803333"/>
            <a:ext cx="529709" cy="529709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89127" y="3884176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Gentle Chimes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589127" y="4371618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Start and end with soothing sounds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24032" y="5219224"/>
            <a:ext cx="529709" cy="529709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89127" y="5300067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Visual Progress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589127" y="5787509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 your session with intuitive progress visuals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24032" y="6635115"/>
            <a:ext cx="529709" cy="529709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89127" y="6715958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History Tracking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589127" y="7203400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View and reflect on past sessions with timestamps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02086"/>
            <a:ext cx="851904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Immersive Ambient Soundscapes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043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Curated Sounds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9565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High-quality ambient nature and music sounds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9406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Rain, forest, ocean, birdsong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36078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Instrumental, binaural beats, white noise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7043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Custom Mixing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29565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your ideal soundscape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89406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Mix different sounds seamlessly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36078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Adjust volume for each element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70401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Guided Meditation Sessions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All Levels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Guidance tailored for beginners to advanced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3516" y="3183969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Session Variety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Focused on stress relief, sleep, gratitude, and more</a:t>
            </a:r>
            <a:endParaRPr lang="en-US" sz="1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34388" y="35697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Expert Voices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Soothing audio guidance from mindfulness experts</a:t>
            </a:r>
            <a:endParaRPr lang="en-US" sz="1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48625" y="578060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0"/>
          <p:cNvSpPr/>
          <p:nvPr/>
        </p:nvSpPr>
        <p:spPr>
          <a:xfrm>
            <a:off x="1872972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Fresh Content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837724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Weekly updates driven by user feedback</a:t>
            </a:r>
            <a:endParaRPr lang="en-US" sz="18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7753" y="5394841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9548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Firebase Authentication: Secure &amp; Personalized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62488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76124" y="2762488"/>
            <a:ext cx="28501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Email/Password Login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3258026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Simple, secure access to your account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3880366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35098" y="3880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Personalized Profiles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4375904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 progress and tailor preferences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4998244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094190" y="49982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Cloud Sync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549378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Backup meditation history across devices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914882" y="6116122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453283" y="61161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Privacy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453283" y="6611660"/>
            <a:ext cx="58529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Fully GDPR compliant protection of your data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0432" y="649367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Interface and Experience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310432" y="2387441"/>
            <a:ext cx="529709" cy="529709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75527" y="2468285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Sleek Design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075527" y="2955727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Easy navigation with clean layout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10432" y="3803333"/>
            <a:ext cx="529709" cy="529709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75527" y="3884176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Dark Mode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075527" y="4371618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Comfortable nighttime meditation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10432" y="5219224"/>
            <a:ext cx="529709" cy="529709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75527" y="5300067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Custom Themes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075527" y="5787509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Personalize colors and styles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10432" y="6635115"/>
            <a:ext cx="529709" cy="529709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75527" y="6715958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Accessibility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075527" y="7203400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Designed for all users, including those with disabilities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01265"/>
            <a:ext cx="102743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Start Your Journey to Mindfulness Today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0357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Download Now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9483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Available on iOS and Android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80357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Free Trial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39483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limited features with no cost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803571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Premium Subscription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746784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Unlock full features and exclusive content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80357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Launch Offer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39483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Enjoy 20% off your first annual subscription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2025-05-13T10:39:24Z</dcterms:created>
  <dcterms:modified xsi:type="dcterms:W3CDTF">2025-05-13T10:39:24Z</dcterms:modified>
</cp:coreProperties>
</file>